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8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88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5.xml"/><Relationship Id="rId3" Type="http://schemas.openxmlformats.org/officeDocument/2006/relationships/image" Target="../media/image1.jpeg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8.xml"/><Relationship Id="rId3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九寨沟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241935"/>
            <a:ext cx="12192635" cy="809815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五花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3305790" cy="69780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珍珠滩瀑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79863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52041673-1-160 (online-video-cutter.com)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79600" y="0"/>
            <a:ext cx="8000365" cy="68580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镜海冬天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41300"/>
            <a:ext cx="12192635" cy="9144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小礼物12岁雄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193675"/>
            <a:ext cx="12191365" cy="812736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天野阳菜</cp:lastModifiedBy>
  <cp:revision>155</cp:revision>
  <dcterms:created xsi:type="dcterms:W3CDTF">2019-06-19T02:08:00Z</dcterms:created>
  <dcterms:modified xsi:type="dcterms:W3CDTF">2025-03-25T03:05:35Z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F6A1E057EAB2415F8837F4D1D90F634C_11</vt:lpwstr>
  </property>
</Properties>
</file>